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301" r:id="rId9"/>
    <p:sldId id="302" r:id="rId10"/>
    <p:sldId id="260" r:id="rId11"/>
    <p:sldId id="266" r:id="rId12"/>
    <p:sldId id="267" r:id="rId13"/>
    <p:sldId id="268" r:id="rId14"/>
    <p:sldId id="269" r:id="rId15"/>
    <p:sldId id="303" r:id="rId16"/>
    <p:sldId id="293" r:id="rId17"/>
    <p:sldId id="294" r:id="rId18"/>
    <p:sldId id="295" r:id="rId19"/>
    <p:sldId id="296" r:id="rId20"/>
    <p:sldId id="297" r:id="rId21"/>
    <p:sldId id="299" r:id="rId22"/>
    <p:sldId id="300" r:id="rId23"/>
    <p:sldId id="304" r:id="rId24"/>
    <p:sldId id="29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0C"/>
    <a:srgbClr val="40BEC4"/>
    <a:srgbClr val="FF7C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1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9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0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8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69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16-Mar-21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37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Relationship Id="rId1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80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8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3.png"/><Relationship Id="rId3" Type="http://schemas.openxmlformats.org/officeDocument/2006/relationships/image" Target="../media/image80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image" Target="../media/image103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4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1.png"/><Relationship Id="rId4" Type="http://schemas.openxmlformats.org/officeDocument/2006/relationships/image" Target="../media/image104.png"/><Relationship Id="rId9" Type="http://schemas.openxmlformats.org/officeDocument/2006/relationships/image" Target="../media/image110.png"/><Relationship Id="rId14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50DB-F782-447E-B464-B05047F0E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37186"/>
            <a:ext cx="10058400" cy="1087926"/>
          </a:xfrm>
        </p:spPr>
        <p:txBody>
          <a:bodyPr>
            <a:normAutofit fontScale="90000"/>
          </a:bodyPr>
          <a:lstStyle/>
          <a:p>
            <a:r>
              <a:rPr lang="en-US" dirty="0"/>
              <a:t>GPK.Battles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D53DC-B705-4EAD-BE7B-2EFDAEF14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96752"/>
            <a:ext cx="10058400" cy="1143000"/>
          </a:xfrm>
        </p:spPr>
        <p:txBody>
          <a:bodyPr/>
          <a:lstStyle/>
          <a:p>
            <a:r>
              <a:rPr lang="en-US" dirty="0"/>
              <a:t>Abhijit Roy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361796"/>
            <a:ext cx="1656992" cy="40011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Testing Report</a:t>
            </a:r>
            <a:endParaRPr lang="en-US" sz="2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6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rgbClr val="F4430C"/>
          </a:solidFill>
        </p:spPr>
        <p:txBody>
          <a:bodyPr/>
          <a:lstStyle/>
          <a:p>
            <a:pPr algn="ctr"/>
            <a:r>
              <a:rPr lang="en-US" dirty="0"/>
              <a:t>RUN-5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5E625-13EE-4BFA-91D6-07DED720AE8E}"/>
              </a:ext>
            </a:extLst>
          </p:cNvPr>
          <p:cNvSpPr txBox="1"/>
          <p:nvPr/>
        </p:nvSpPr>
        <p:spPr>
          <a:xfrm>
            <a:off x="2958483" y="394788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Case-1.2: when no player select cards =&gt; 2 defaulters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9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34103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828610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A711D-E22F-4B3E-B3AE-DB4E4A83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" y="1485741"/>
            <a:ext cx="2895835" cy="1280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9B76B-CB01-42B3-AC5E-A2E7FA47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0" y="3312703"/>
            <a:ext cx="3334767" cy="1073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3769A-9C06-4A36-8B00-9421433E3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6" y="4932614"/>
            <a:ext cx="3656025" cy="1179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49D9CA-58C9-4CD5-87D9-108B96C15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74" y="1523064"/>
            <a:ext cx="3900393" cy="15502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2F0804-12C1-4ED0-A29C-7A4E50A0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130" y="3128526"/>
            <a:ext cx="2743564" cy="1278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2ABA18-EDCD-4D37-8523-3E6F45622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821" y="1473497"/>
            <a:ext cx="3835955" cy="1223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FB0FFFD-2924-4CF1-B3FC-A949F5CD1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821" y="5076365"/>
            <a:ext cx="3656025" cy="1179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16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86032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03789-76FC-4064-8440-FFD04832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4" y="4941231"/>
            <a:ext cx="3042068" cy="11682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926FC5-B3C1-41C4-BD05-5D767BC36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6" y="1243845"/>
            <a:ext cx="2743564" cy="1278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40036F-1577-4458-B360-A91779C51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88" y="1249937"/>
            <a:ext cx="4015601" cy="11646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817981-11E8-4782-B284-303800329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101" y="2530090"/>
            <a:ext cx="4040477" cy="12429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B8749BA-8D92-4C1B-8947-AADD5801C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1099" y="3963394"/>
            <a:ext cx="4040476" cy="18229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48C6FE-F438-4897-AA5C-6EC29A931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44" y="3137090"/>
            <a:ext cx="3624700" cy="1405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226A11-20F5-4EBD-9888-CF1C2AE1F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9634" y="3022243"/>
            <a:ext cx="3624700" cy="1405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2B71758-D8FB-4874-849E-03DF9C1297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32627"/>
            <a:ext cx="3274992" cy="15384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FA9D99-9CD0-403A-A543-603FDA3924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5146" y="4806749"/>
            <a:ext cx="3300199" cy="123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62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759E95-9F1A-470E-A532-6C57C89B5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" y="1111326"/>
            <a:ext cx="3300199" cy="123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1DF00-80D1-428E-B23B-C0455A0F3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47" y="4606711"/>
            <a:ext cx="3624700" cy="1405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A7625-F396-494C-BBCE-57D9A6705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313" y="1057489"/>
            <a:ext cx="4063537" cy="15436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254E1D-A846-4A75-A542-8D3A057DF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449" y="1267146"/>
            <a:ext cx="3454362" cy="1321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1CDBC7-31E6-44D7-BE2E-0B3BF5A7E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417" y="4883204"/>
            <a:ext cx="3624700" cy="1405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F2153D-11AB-4C13-AFA4-DF8C313EB8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20" t="5955" r="5999" b="6149"/>
          <a:stretch/>
        </p:blipFill>
        <p:spPr>
          <a:xfrm>
            <a:off x="9020617" y="2760712"/>
            <a:ext cx="2111982" cy="204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2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06175" y="355107"/>
            <a:ext cx="0" cy="5992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72764" y="355107"/>
            <a:ext cx="40202" cy="5992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134910" y="369017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11B75-6E35-40B0-8A23-551DD18C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492" y="1451529"/>
            <a:ext cx="4001840" cy="26691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109128-FCEA-400F-8444-01DCEF834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0" t="5955" r="5999" b="6149"/>
          <a:stretch/>
        </p:blipFill>
        <p:spPr>
          <a:xfrm>
            <a:off x="1031580" y="1467151"/>
            <a:ext cx="2111982" cy="20407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7D8D10D-8E36-4385-A33E-6926E5890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7" y="3552992"/>
            <a:ext cx="3624700" cy="1405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BB25E1-5258-4F7D-93C6-3F47B5A8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395" y="3978415"/>
            <a:ext cx="3153670" cy="1015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C9273D-957C-4BDE-9F4F-5D4990F4E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299" y="5068913"/>
            <a:ext cx="3423876" cy="1102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8E7971-AC6C-4134-BFF7-A8812E1E44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23" t="7444" r="6134" b="7444"/>
          <a:stretch/>
        </p:blipFill>
        <p:spPr>
          <a:xfrm>
            <a:off x="8919099" y="1467151"/>
            <a:ext cx="2633837" cy="20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1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326634" y="53267"/>
            <a:ext cx="1190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1-draw, delete game row for 2 defaulters as none select cards &amp; their deducted </a:t>
            </a:r>
            <a:r>
              <a:rPr lang="en-US" dirty="0" err="1"/>
              <a:t>game_fee</a:t>
            </a:r>
            <a:r>
              <a:rPr lang="en-US" dirty="0"/>
              <a:t> is transferred to </a:t>
            </a:r>
            <a:r>
              <a:rPr lang="en-US" dirty="0" err="1"/>
              <a:t>gpkbatincome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21534" y="571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52298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300383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" y="496873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9370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F35C96-B7F7-4AEE-B661-B3E0C2F91652}"/>
              </a:ext>
            </a:extLst>
          </p:cNvPr>
          <p:cNvSpPr txBox="1"/>
          <p:nvPr/>
        </p:nvSpPr>
        <p:spPr>
          <a:xfrm>
            <a:off x="1887636" y="934089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7BD79-E425-411D-950C-F239930E8746}"/>
              </a:ext>
            </a:extLst>
          </p:cNvPr>
          <p:cNvSpPr txBox="1"/>
          <p:nvPr/>
        </p:nvSpPr>
        <p:spPr>
          <a:xfrm>
            <a:off x="2129690" y="203917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C6FFF2-2206-4D56-9BB5-1F9D17A5EB88}"/>
              </a:ext>
            </a:extLst>
          </p:cNvPr>
          <p:cNvSpPr txBox="1"/>
          <p:nvPr/>
        </p:nvSpPr>
        <p:spPr>
          <a:xfrm>
            <a:off x="9987863" y="980336"/>
            <a:ext cx="759902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7F642B-1E83-4E1C-A788-D1C22C8A5F19}"/>
              </a:ext>
            </a:extLst>
          </p:cNvPr>
          <p:cNvSpPr txBox="1"/>
          <p:nvPr/>
        </p:nvSpPr>
        <p:spPr>
          <a:xfrm>
            <a:off x="10158893" y="2085422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0D93FD1-552A-483A-ACC9-74D1138E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215" y="2377504"/>
            <a:ext cx="1909710" cy="602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E370E39-DD8A-4B93-A387-ECC9806B8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75" y="3278865"/>
            <a:ext cx="1935087" cy="623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752812E-239F-4A08-837A-D9DC01C7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818" y="3955487"/>
            <a:ext cx="2219355" cy="714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8095C8-0CA0-4837-B622-AD79630E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9" y="1277453"/>
            <a:ext cx="1731362" cy="807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0AC6D-69A6-4F58-8AC1-394B1938C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78" y="2156040"/>
            <a:ext cx="1689338" cy="784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BACA4D-72A7-4A27-A125-09EF0A75C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546" y="1249294"/>
            <a:ext cx="1740675" cy="660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6DFD1E1-B8CB-4BBD-AAC2-10F84B1B79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23" t="7444" r="6134" b="7444"/>
          <a:stretch/>
        </p:blipFill>
        <p:spPr>
          <a:xfrm>
            <a:off x="2163714" y="2300784"/>
            <a:ext cx="1713617" cy="1364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4F192D-E872-49A3-87EF-F0FE33687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2728" y="1201224"/>
            <a:ext cx="4030595" cy="2109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26EA23-1130-41D3-849D-2EF1DDFC03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3189" y="1165966"/>
            <a:ext cx="1565340" cy="71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AF4187-E372-4325-80DA-E61FC82009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9408" y="1986538"/>
            <a:ext cx="1541086" cy="71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E4FD6A-6AA1-4E5D-AA75-1ACC79DEDA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62312" y="1281502"/>
            <a:ext cx="1909710" cy="733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032286C-696D-4525-9D01-A3435EC3D2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3012" y="3066324"/>
            <a:ext cx="1904544" cy="598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A5DF7F7-CB3D-4AB5-85AC-46B9F1640E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4778" y="3741675"/>
            <a:ext cx="2061076" cy="6591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1A5EE86-E8D9-4EF4-B43C-C4C040F388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06812" y="4777726"/>
            <a:ext cx="3180304" cy="1209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680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7587" y="2995612"/>
            <a:ext cx="10156825" cy="866775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RUN-6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F6ECE-10EB-4D1F-B93C-D64BD1BA0C8A}"/>
              </a:ext>
            </a:extLst>
          </p:cNvPr>
          <p:cNvSpPr txBox="1"/>
          <p:nvPr/>
        </p:nvSpPr>
        <p:spPr>
          <a:xfrm>
            <a:off x="3048739" y="39600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Case-2.2: </a:t>
            </a:r>
            <a:r>
              <a:rPr lang="en-US" b="0" i="0" u="sng" dirty="0">
                <a:solidFill>
                  <a:srgbClr val="333333"/>
                </a:solidFill>
                <a:effectLst/>
                <a:latin typeface="Helvetica Neue"/>
              </a:rPr>
              <a:t>1-draw &gt;&gt; </a:t>
            </a:r>
            <a:r>
              <a:rPr lang="en-US" b="0" i="0" u="sng" dirty="0" err="1">
                <a:solidFill>
                  <a:srgbClr val="333333"/>
                </a:solidFill>
                <a:effectLst/>
                <a:latin typeface="Helvetica Neue"/>
              </a:rPr>
              <a:t>nodraw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8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524ED02-FFD7-4142-8392-52C39BCBC953}"/>
              </a:ext>
            </a:extLst>
          </p:cNvPr>
          <p:cNvGrpSpPr/>
          <p:nvPr/>
        </p:nvGrpSpPr>
        <p:grpSpPr>
          <a:xfrm>
            <a:off x="147145" y="220309"/>
            <a:ext cx="7461716" cy="383719"/>
            <a:chOff x="147145" y="353474"/>
            <a:chExt cx="7461716" cy="3837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077261" y="353474"/>
              <a:ext cx="4008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transfer desired cards to escrow contract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A4A8-B03D-48D3-BA8B-431536EDCBA4}"/>
                </a:ext>
              </a:extLst>
            </p:cNvPr>
            <p:cNvSpPr txBox="1"/>
            <p:nvPr/>
          </p:nvSpPr>
          <p:spPr>
            <a:xfrm>
              <a:off x="6118966" y="362354"/>
              <a:ext cx="1489895" cy="369332"/>
            </a:xfrm>
            <a:prstGeom prst="rect">
              <a:avLst/>
            </a:prstGeom>
            <a:solidFill>
              <a:srgbClr val="7030A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gpkbatescrow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1.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6441" y="800639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837430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842685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87372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14005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96249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176098-06ED-43B5-A831-6AC18959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7" y="4917892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9B727ED-2E2F-44D5-A8D7-D58DBCDF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452" y="5069566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872E72-4173-4303-98EA-12E83F86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37" y="3329405"/>
            <a:ext cx="3438403" cy="1082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4CDAFF-F9D8-4A61-9329-EBE48E70A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1" y="1504401"/>
            <a:ext cx="2793962" cy="1351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BEE6C4-19F8-41EA-A321-9AD77B312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816" y="1429519"/>
            <a:ext cx="4008331" cy="15931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B50CB2-8FD0-4202-889B-13D3C2DE3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642" y="1462005"/>
            <a:ext cx="3038284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A9BCE8E-2936-4842-A2C2-98FF9D9F7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642" y="3053080"/>
            <a:ext cx="3134616" cy="1479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29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777785-462B-4882-A30B-AC555473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4" y="3279386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5A2761-3BAC-4FC0-87B2-C89D9AC2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46" y="1139363"/>
            <a:ext cx="2879676" cy="134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4AA77C-1D8C-46B3-AA87-37095AE8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909" y="3006384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858BC5-1681-4A4E-8DD0-A0A524358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7" y="1250521"/>
            <a:ext cx="3134616" cy="1479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C7682-6D57-4819-B3FD-80D72D78C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44" y="4954227"/>
            <a:ext cx="3250193" cy="1235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2E2EC7-35D7-4D76-A72F-27C4E7F2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175" y="1250521"/>
            <a:ext cx="4095525" cy="18477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B0E369-F0F3-4FC9-AC48-2E89A697C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407" y="4748303"/>
            <a:ext cx="3298304" cy="1268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C572C7-A9D8-470B-9A22-CE8DFCA4FB7C}"/>
              </a:ext>
            </a:extLst>
          </p:cNvPr>
          <p:cNvSpPr txBox="1"/>
          <p:nvPr/>
        </p:nvSpPr>
        <p:spPr>
          <a:xfrm>
            <a:off x="9629486" y="4560528"/>
            <a:ext cx="2553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Only gbuser111115 gets added in </a:t>
            </a:r>
            <a:r>
              <a:rPr lang="en-US" sz="900" dirty="0" err="1"/>
              <a:t>players_list</a:t>
            </a:r>
            <a:r>
              <a:rPr lang="en-US" sz="900" dirty="0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398271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BFF923-613F-4E48-BC08-3EE16965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2" y="4606711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4E06A7-50F8-4A4D-A248-3447A06E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019" y="4884600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B7F9AEE-1F20-4D66-8660-A7C4E16C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2" y="1112372"/>
            <a:ext cx="3642312" cy="1400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AF739D-63C7-4637-A147-3BFD6B2BC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268" y="1309692"/>
            <a:ext cx="3065620" cy="1169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872AB9-9F3E-4305-8EE8-F5E5B6B4D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2794" y="1276808"/>
            <a:ext cx="4023705" cy="15285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9878402-892C-4432-951B-B142EB3233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94" t="5955" r="5999" b="6667"/>
          <a:stretch/>
        </p:blipFill>
        <p:spPr>
          <a:xfrm>
            <a:off x="8999653" y="2674117"/>
            <a:ext cx="2177220" cy="20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ED99-BFEC-4CD6-A6DE-532D744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7DB9-FC06-4AC8-A06C-F9BFF0DA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53462" cy="13235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Run-6</a:t>
            </a:r>
          </a:p>
        </p:txBody>
      </p:sp>
    </p:spTree>
    <p:extLst>
      <p:ext uri="{BB962C8B-B14F-4D97-AF65-F5344CB8AC3E}">
        <p14:creationId xmlns:p14="http://schemas.microsoft.com/office/powerpoint/2010/main" val="68694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97654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632047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68838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74093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06175" y="53268"/>
            <a:ext cx="0" cy="630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53268"/>
            <a:ext cx="33856" cy="630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20042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4699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194076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108276" y="345935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D6ABF0B-7135-49F1-8D41-8160CB94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2" y="3526749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6F4D3D-9539-4AF3-80C0-0F1780AB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61" y="3738718"/>
            <a:ext cx="3691323" cy="114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39C542-EE73-4F93-8143-9C4229E8A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561" y="5104893"/>
            <a:ext cx="3639862" cy="114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3CE56CF-26F3-4E4F-AAA7-403C87BD1CBB}"/>
              </a:ext>
            </a:extLst>
          </p:cNvPr>
          <p:cNvSpPr txBox="1"/>
          <p:nvPr/>
        </p:nvSpPr>
        <p:spPr>
          <a:xfrm>
            <a:off x="9844399" y="1201945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53C9AA-1104-4935-9646-2F319853C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399" y="1498890"/>
            <a:ext cx="2055510" cy="781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E11968F-9ABD-4F0F-99F7-6D50A54C3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500" y="2402424"/>
            <a:ext cx="2036596" cy="953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965FCF-DAED-47D8-A23D-A0E400C0AF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94" t="5955" r="5999" b="6667"/>
          <a:stretch/>
        </p:blipFill>
        <p:spPr>
          <a:xfrm>
            <a:off x="1048802" y="1208422"/>
            <a:ext cx="2177220" cy="20884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B816089-C953-42F5-9C41-662DAA28D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031" y="1201945"/>
            <a:ext cx="4074839" cy="27178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59005AB-B87D-4336-9AB0-255E58BA83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57" t="7315" r="6057" b="7313"/>
          <a:stretch/>
        </p:blipFill>
        <p:spPr>
          <a:xfrm>
            <a:off x="8093613" y="1505516"/>
            <a:ext cx="1661629" cy="13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5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44389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3794247" y="74082"/>
            <a:ext cx="20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3 cards again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571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66501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646492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277339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950B-7CB3-4920-8F4B-495348664278}"/>
              </a:ext>
            </a:extLst>
          </p:cNvPr>
          <p:cNvSpPr txBox="1"/>
          <p:nvPr/>
        </p:nvSpPr>
        <p:spPr>
          <a:xfrm>
            <a:off x="2214533" y="61020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D3299F-5806-4A82-83F6-64B5A3B4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7" y="2985753"/>
            <a:ext cx="2087313" cy="688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D2FCFB-0DD5-4E35-89F4-F86466F5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95" y="3767619"/>
            <a:ext cx="2189856" cy="703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84C06E-CE6B-4282-B23D-6904D000F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600" y="1172990"/>
            <a:ext cx="1906573" cy="880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7587D1-CE1C-497D-B76C-E135E8B77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38" y="1172990"/>
            <a:ext cx="1906574" cy="897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0860F2C-AEB1-4E3F-B5E1-CA1068496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634" y="2573127"/>
            <a:ext cx="1846774" cy="5838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CBF004-53A5-4B47-A14C-FA1C0DD0D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743" y="3326845"/>
            <a:ext cx="2048188" cy="66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4D773-9572-44A7-93AC-8223798E58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21" y="1287968"/>
            <a:ext cx="1753548" cy="894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54E0D-082F-45C2-887D-4000B367E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8057" y="1287969"/>
            <a:ext cx="1729938" cy="812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F4A968E-469E-4658-80BC-E1431F3715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145" y="4985311"/>
            <a:ext cx="3065620" cy="1169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51DB4B-3315-4321-BEA6-5D2E8B02D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1364" y="1287532"/>
            <a:ext cx="3988097" cy="16591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37E1B6D-C78F-4035-881C-17FFC2DF607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45" t="6700" r="5976" b="6627"/>
          <a:stretch/>
        </p:blipFill>
        <p:spPr>
          <a:xfrm>
            <a:off x="10354214" y="2889881"/>
            <a:ext cx="1753720" cy="16862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C463158-83EA-4D91-B9D5-CAB10DED29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9634" y="4937554"/>
            <a:ext cx="2356079" cy="898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D58F589-851E-4D56-A985-E0D0BF0B979F}"/>
              </a:ext>
            </a:extLst>
          </p:cNvPr>
          <p:cNvSpPr txBox="1"/>
          <p:nvPr/>
        </p:nvSpPr>
        <p:spPr>
          <a:xfrm>
            <a:off x="10354214" y="2603436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C8C8D09-71CE-4E3F-83A0-CC2EA6C167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2488" y="3188683"/>
            <a:ext cx="3996973" cy="16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20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97654"/>
            <a:ext cx="4321822" cy="382087"/>
            <a:chOff x="147145" y="355107"/>
            <a:chExt cx="4321822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6.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2303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 again for last time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632047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32417" y="668838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74093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94952" y="668838"/>
            <a:ext cx="0" cy="568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7945338" y="632047"/>
            <a:ext cx="0" cy="572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20042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7997502" y="107686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32E059-3BB0-40B8-A554-15003901E07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094387-10B5-4198-B7FA-7C3225CBB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299" y="4507355"/>
            <a:ext cx="1810869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7C2EB8-5C23-4AF5-9B7E-3871844B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57" y="5433822"/>
            <a:ext cx="1829824" cy="857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C1744B-AE5F-4F5C-886F-9EFB746C1AF9}"/>
              </a:ext>
            </a:extLst>
          </p:cNvPr>
          <p:cNvSpPr txBox="1"/>
          <p:nvPr/>
        </p:nvSpPr>
        <p:spPr>
          <a:xfrm>
            <a:off x="8040357" y="4211044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6C39A5-2495-4211-BB9A-A3B770F8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665" y="3145211"/>
            <a:ext cx="2377698" cy="921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5C7127D-6BE1-409C-93D0-90E63368EA25}"/>
              </a:ext>
            </a:extLst>
          </p:cNvPr>
          <p:cNvSpPr txBox="1"/>
          <p:nvPr/>
        </p:nvSpPr>
        <p:spPr>
          <a:xfrm>
            <a:off x="8016049" y="2853412"/>
            <a:ext cx="759902" cy="2616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40D1A6-94DE-4906-A77D-B96AAADA8888}"/>
              </a:ext>
            </a:extLst>
          </p:cNvPr>
          <p:cNvSpPr txBox="1"/>
          <p:nvPr/>
        </p:nvSpPr>
        <p:spPr>
          <a:xfrm>
            <a:off x="10032350" y="4190359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91C55D-9128-4AD1-84C6-F855E3A3EA89}"/>
              </a:ext>
            </a:extLst>
          </p:cNvPr>
          <p:cNvSpPr txBox="1"/>
          <p:nvPr/>
        </p:nvSpPr>
        <p:spPr>
          <a:xfrm>
            <a:off x="1926739" y="2373151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471875C-9B71-4631-8059-9431334E5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568" y="4474640"/>
            <a:ext cx="1934510" cy="74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6ED308B-FF65-4D2F-BED2-6608F1D388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45" t="6700" r="5976" b="6627"/>
          <a:stretch/>
        </p:blipFill>
        <p:spPr>
          <a:xfrm>
            <a:off x="39229" y="1509649"/>
            <a:ext cx="1753720" cy="16862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2B10F9D-59A6-4AB5-8D34-2BAF8383E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390" y="2660319"/>
            <a:ext cx="2015055" cy="768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A233A-373F-4858-BE70-F3120BFD9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9" y="3808855"/>
            <a:ext cx="1806767" cy="920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7F7B18-D786-4B8A-AB10-B7119B38E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0" y="4867405"/>
            <a:ext cx="1799584" cy="839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0CB9C27-93A6-4BAA-99AF-063F2B9C18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9988" y="1507860"/>
            <a:ext cx="3758390" cy="115614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E447F15-5319-42EE-91F7-E23FF08861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889" t="5178" r="5684" b="5631"/>
          <a:stretch/>
        </p:blipFill>
        <p:spPr>
          <a:xfrm>
            <a:off x="8016048" y="1329315"/>
            <a:ext cx="1294803" cy="1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56441" y="632047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32417" y="668838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74093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3994952" y="668838"/>
            <a:ext cx="0" cy="568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7945338" y="632047"/>
            <a:ext cx="0" cy="572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20042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7997502" y="107686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32E059-3BB0-40B8-A554-15003901E07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1744B-AE5F-4F5C-886F-9EFB746C1AF9}"/>
              </a:ext>
            </a:extLst>
          </p:cNvPr>
          <p:cNvSpPr txBox="1"/>
          <p:nvPr/>
        </p:nvSpPr>
        <p:spPr>
          <a:xfrm>
            <a:off x="8040357" y="4211044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C7127D-6BE1-409C-93D0-90E63368EA25}"/>
              </a:ext>
            </a:extLst>
          </p:cNvPr>
          <p:cNvSpPr txBox="1"/>
          <p:nvPr/>
        </p:nvSpPr>
        <p:spPr>
          <a:xfrm>
            <a:off x="8016049" y="2853412"/>
            <a:ext cx="759902" cy="2616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40D1A6-94DE-4906-A77D-B96AAADA8888}"/>
              </a:ext>
            </a:extLst>
          </p:cNvPr>
          <p:cNvSpPr txBox="1"/>
          <p:nvPr/>
        </p:nvSpPr>
        <p:spPr>
          <a:xfrm>
            <a:off x="10032350" y="4190359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91C55D-9128-4AD1-84C6-F855E3A3EA89}"/>
              </a:ext>
            </a:extLst>
          </p:cNvPr>
          <p:cNvSpPr txBox="1"/>
          <p:nvPr/>
        </p:nvSpPr>
        <p:spPr>
          <a:xfrm>
            <a:off x="1926739" y="2373151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471875C-9B71-4631-8059-9431334E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568" y="4474640"/>
            <a:ext cx="1934510" cy="74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6D0F81E-1571-4915-9E2F-E2F3147197F0}"/>
              </a:ext>
            </a:extLst>
          </p:cNvPr>
          <p:cNvSpPr txBox="1"/>
          <p:nvPr/>
        </p:nvSpPr>
        <p:spPr>
          <a:xfrm>
            <a:off x="10502062" y="1127197"/>
            <a:ext cx="101070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146468-5628-4FD6-B7E3-612F7197AA2C}"/>
              </a:ext>
            </a:extLst>
          </p:cNvPr>
          <p:cNvSpPr txBox="1"/>
          <p:nvPr/>
        </p:nvSpPr>
        <p:spPr>
          <a:xfrm>
            <a:off x="2030404" y="3785758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2B10F9D-59A6-4AB5-8D34-2BAF8383E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390" y="2660319"/>
            <a:ext cx="2015055" cy="768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A233A-373F-4858-BE70-F3120BFD9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9" y="3808855"/>
            <a:ext cx="1806767" cy="920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7F7B18-D786-4B8A-AB10-B7119B38E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0" y="4867405"/>
            <a:ext cx="1799584" cy="839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EEDFDB-4767-4FDC-A1C4-D5B8681DEE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48" t="10873" r="8349" b="10939"/>
          <a:stretch/>
        </p:blipFill>
        <p:spPr>
          <a:xfrm>
            <a:off x="2030404" y="4047368"/>
            <a:ext cx="1449639" cy="1002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59499B-7B10-48A9-BB38-8882BB0B51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47" t="9829" r="7769" b="10938"/>
          <a:stretch/>
        </p:blipFill>
        <p:spPr>
          <a:xfrm>
            <a:off x="2030405" y="5070761"/>
            <a:ext cx="1449638" cy="100917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FC3D426-C55D-417F-BC0C-2B11B07527BE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FDD70C-8C11-4267-ACE9-E7EBA07DBC98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3D51DA1-F812-498A-9CAF-4802C3CC37DB}"/>
                </a:ext>
              </a:extLst>
            </p:cNvPr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7.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098CDCF-87E3-4B9F-978B-DFBF3417E613}"/>
                </a:ext>
              </a:extLst>
            </p:cNvPr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0B1330-E052-40A2-83F3-DF59A267939D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81DB0EE-39AE-4F85-8BD2-B43B00DBAD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89" t="5178" r="5684" b="5631"/>
          <a:stretch/>
        </p:blipFill>
        <p:spPr>
          <a:xfrm>
            <a:off x="64856" y="1455686"/>
            <a:ext cx="1756420" cy="197331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D285E19-A651-4342-AE0B-326C7FDD32A1}"/>
              </a:ext>
            </a:extLst>
          </p:cNvPr>
          <p:cNvSpPr txBox="1"/>
          <p:nvPr/>
        </p:nvSpPr>
        <p:spPr>
          <a:xfrm>
            <a:off x="1923342" y="1194076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94D7317-6A9C-4E76-AE17-5714665F91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80" y="1506091"/>
            <a:ext cx="2015053" cy="774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67A6C-EE3D-48F5-B5AB-E8B12EE45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2359" y="1194076"/>
            <a:ext cx="3876259" cy="265735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49A6983-DA5E-47D0-9F16-6CB345496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0357" y="1375908"/>
            <a:ext cx="2351093" cy="756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AB9C0-6503-4003-B562-1FE4B14688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976" t="9753" r="7976" b="11345"/>
          <a:stretch/>
        </p:blipFill>
        <p:spPr>
          <a:xfrm>
            <a:off x="10525211" y="1385928"/>
            <a:ext cx="1601933" cy="11504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05F813-760E-4FE7-8FE9-03435711543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527" t="9753" r="7794" b="9829"/>
          <a:stretch/>
        </p:blipFill>
        <p:spPr>
          <a:xfrm>
            <a:off x="10528696" y="2552391"/>
            <a:ext cx="1582634" cy="12387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F989F9-F575-4AB0-A9C7-29FC6A7BEC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40356" y="3159854"/>
            <a:ext cx="2351087" cy="896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2C4EDA6-A1EB-4CC4-9CDC-6CCAEBED1D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8618" y="5430437"/>
            <a:ext cx="1658446" cy="843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D64748-5D79-4F24-B76D-5713E81B77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1037" y="4533133"/>
            <a:ext cx="1765422" cy="813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429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rgbClr val="40BEC4"/>
          </a:solidFill>
        </p:spPr>
        <p:txBody>
          <a:bodyPr/>
          <a:lstStyle/>
          <a:p>
            <a:pPr algn="ctr"/>
            <a:r>
              <a:rPr lang="en-US" dirty="0"/>
              <a:t>RUN-4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B0FFF-1179-434F-A9B9-C1B5BF368D60}"/>
              </a:ext>
            </a:extLst>
          </p:cNvPr>
          <p:cNvSpPr txBox="1"/>
          <p:nvPr/>
        </p:nvSpPr>
        <p:spPr>
          <a:xfrm>
            <a:off x="3630966" y="4057094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Case-1.1: when 1 player selects cards =&gt; 1 defaulter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7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84E8EEA-6F2F-4B61-BFF8-14937A413EE3}"/>
              </a:ext>
            </a:extLst>
          </p:cNvPr>
          <p:cNvGrpSpPr/>
          <p:nvPr/>
        </p:nvGrpSpPr>
        <p:grpSpPr>
          <a:xfrm>
            <a:off x="147145" y="149286"/>
            <a:ext cx="7461716" cy="383719"/>
            <a:chOff x="147145" y="353474"/>
            <a:chExt cx="7461716" cy="3837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077261" y="353474"/>
              <a:ext cx="4008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transfer desired cards to escrow contract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A4A8-B03D-48D3-BA8B-431536EDCBA4}"/>
                </a:ext>
              </a:extLst>
            </p:cNvPr>
            <p:cNvSpPr txBox="1"/>
            <p:nvPr/>
          </p:nvSpPr>
          <p:spPr>
            <a:xfrm>
              <a:off x="6118966" y="362354"/>
              <a:ext cx="1489895" cy="369332"/>
            </a:xfrm>
            <a:prstGeom prst="rect">
              <a:avLst/>
            </a:prstGeom>
            <a:solidFill>
              <a:srgbClr val="7030A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gpkbatescrow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1.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6441" y="80072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83751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84276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6347" y="3057183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39708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4E788-D166-4EB4-BCC2-9C0D0FE6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3" y="1502521"/>
            <a:ext cx="2912464" cy="1395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62D801-5ED7-402C-8E98-4317C0B0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" y="3353232"/>
            <a:ext cx="2934636" cy="924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C304E7-FCA3-4B9A-996B-B736CB08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1" y="4676455"/>
            <a:ext cx="3407784" cy="1103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28800F-2332-43DD-826A-B1DA5A13C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646" y="1427077"/>
            <a:ext cx="4028064" cy="16009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5AD619-003A-40B9-AB54-E52C71C3E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09" y="1464224"/>
            <a:ext cx="3282962" cy="1216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1B1624-7FF1-4131-AA31-A09815D19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926" y="3055311"/>
            <a:ext cx="2846760" cy="1329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7FA186-E736-4184-B275-B976033A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581" y="5034054"/>
            <a:ext cx="3407784" cy="1103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70DF7AA-1D5A-4521-8A62-E1777791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2" y="1251068"/>
            <a:ext cx="3403047" cy="1589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8C538-3BED-4BF6-9163-75AD9D7B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6" y="3258584"/>
            <a:ext cx="3511368" cy="131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6CE2F-6649-4098-9A71-EC772B674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480" y="1278088"/>
            <a:ext cx="4041349" cy="1172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C1E4C7-827B-4BDC-AA05-39C76BAC2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555" y="2607066"/>
            <a:ext cx="4040274" cy="12428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E4D74AF-E133-40C0-B3C2-6341B543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104" y="3009468"/>
            <a:ext cx="3511368" cy="131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42AA4D-1284-41C2-9E0E-589256596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602" y="1133049"/>
            <a:ext cx="3212071" cy="1506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4B5E7F-B3E8-4E22-81F1-E49A566C9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0470" y="4774936"/>
            <a:ext cx="3824564" cy="1471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C9B257-5E16-47D5-A35E-C913A32A7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539" y="4006753"/>
            <a:ext cx="4046963" cy="18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69753" y="450762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64D87-B939-4388-9288-E594205B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" y="1119967"/>
            <a:ext cx="3721593" cy="1417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DB6AB1-13E9-4434-8F05-7C56C0191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060" y="1301861"/>
            <a:ext cx="3172336" cy="1216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8CC3619-FB33-417C-89A5-40C4DD94C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4" t="5825" r="5801" b="6149"/>
          <a:stretch/>
        </p:blipFill>
        <p:spPr>
          <a:xfrm>
            <a:off x="9033113" y="2674117"/>
            <a:ext cx="1815387" cy="17617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0E6250-5DA1-423D-99A8-0F5B84449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996" y="1511058"/>
            <a:ext cx="4066784" cy="12510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F40372-9939-40B7-B623-E1A232C3D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" y="4583143"/>
            <a:ext cx="3511368" cy="131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F323EF-E53E-4EE0-8A12-6A842E506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1182" y="4786987"/>
            <a:ext cx="3511368" cy="131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B4C7C4-2FE1-42EA-8C01-81947F1AD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4" t="5825" r="5801" b="6149"/>
          <a:stretch/>
        </p:blipFill>
        <p:spPr>
          <a:xfrm>
            <a:off x="1057102" y="1451529"/>
            <a:ext cx="1895847" cy="18398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645F1D-711D-47E1-9815-5DAB2CDE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5" y="3595208"/>
            <a:ext cx="3511368" cy="131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C01C11-5CFF-42FA-82FB-6FEF8252D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45" y="1451529"/>
            <a:ext cx="4052853" cy="2703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E3BCEC-A79F-479F-9F88-7B0EC0C7D9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98" t="7380" r="6374" b="7185"/>
          <a:stretch/>
        </p:blipFill>
        <p:spPr>
          <a:xfrm>
            <a:off x="9104715" y="1455489"/>
            <a:ext cx="2542788" cy="22646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8D1C3E-0AA4-457D-8B14-36A6AA7C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164" y="3996171"/>
            <a:ext cx="2940605" cy="946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119D74-9CCD-4767-8654-72F830687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047" y="5053002"/>
            <a:ext cx="2947943" cy="946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2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44389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53267"/>
            <a:ext cx="188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3 cards, but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571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DBDF72-1D8A-44AC-89B2-04DFFFF756EF}"/>
              </a:ext>
            </a:extLst>
          </p:cNvPr>
          <p:cNvSpPr txBox="1"/>
          <p:nvPr/>
        </p:nvSpPr>
        <p:spPr>
          <a:xfrm>
            <a:off x="4030386" y="5326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DD0BE-01DA-4717-AB08-2BBE48FAF3CE}"/>
              </a:ext>
            </a:extLst>
          </p:cNvPr>
          <p:cNvSpPr txBox="1"/>
          <p:nvPr/>
        </p:nvSpPr>
        <p:spPr>
          <a:xfrm>
            <a:off x="5558676" y="556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E0E0-F1E6-4FF5-A89C-CBF507A7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5" y="1247280"/>
            <a:ext cx="1701465" cy="788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AD96F1-CDE4-47AA-AEC7-2376216A8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491" y="2035730"/>
            <a:ext cx="1876882" cy="874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D30E7C-CAC7-4611-BF50-3BC2A769F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86" y="1223858"/>
            <a:ext cx="4054704" cy="16868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6071C7-CD5B-4CA6-90B7-4D1300DA5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198" y="1121045"/>
            <a:ext cx="1876882" cy="874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AFD944-3F4A-4FDA-A771-9CB38B7FA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026" y="1145870"/>
            <a:ext cx="1807000" cy="845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70525A9-6F57-471B-8A14-D92CF4E68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6" y="3281726"/>
            <a:ext cx="1885752" cy="60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8B36A0A-6CA0-45E9-AD5D-792FA12EE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446" y="3018345"/>
            <a:ext cx="1885752" cy="60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22E33B-B891-47FA-BF2E-E344958A1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8099" y="3963772"/>
            <a:ext cx="1972253" cy="634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10FB9D-1219-4C3C-80BB-1CA805289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9634" y="3676106"/>
            <a:ext cx="1972253" cy="634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A104ED6-D024-454B-8066-3CD8033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634" y="4780115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2EF4CF0-6B46-4DE1-B3EB-3F2FB944CE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26" t="6162" r="6341" b="7573"/>
          <a:stretch/>
        </p:blipFill>
        <p:spPr>
          <a:xfrm>
            <a:off x="10197369" y="2399388"/>
            <a:ext cx="1962878" cy="191578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8BE1067-9102-42EA-A309-D99CECA3D870}"/>
              </a:ext>
            </a:extLst>
          </p:cNvPr>
          <p:cNvSpPr txBox="1"/>
          <p:nvPr/>
        </p:nvSpPr>
        <p:spPr>
          <a:xfrm>
            <a:off x="10197369" y="2137778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8488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495313" y="53267"/>
            <a:ext cx="558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1-draw, delete game row for at least 1 defaulter i.e.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571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52298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300383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" y="496873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9370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DBDF72-1D8A-44AC-89B2-04DFFFF756EF}"/>
              </a:ext>
            </a:extLst>
          </p:cNvPr>
          <p:cNvSpPr txBox="1"/>
          <p:nvPr/>
        </p:nvSpPr>
        <p:spPr>
          <a:xfrm>
            <a:off x="5983476" y="5326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gbuser111114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66071C7-CD5B-4CA6-90B7-4D1300DA5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5" y="2116213"/>
            <a:ext cx="1801688" cy="839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AFD944-3F4A-4FDA-A771-9CB38B7F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1" y="1267563"/>
            <a:ext cx="1719980" cy="804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70525A9-6F57-471B-8A14-D92CF4E6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46" y="3326116"/>
            <a:ext cx="1885752" cy="60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22E33B-B891-47FA-BF2E-E344958A1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099" y="4008162"/>
            <a:ext cx="1972253" cy="634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10FB9D-1219-4C3C-80BB-1CA805289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620" y="3690986"/>
            <a:ext cx="1972253" cy="634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A104ED6-D024-454B-8066-3CD8033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634" y="4780115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F35C96-B7F7-4AEE-B661-B3E0C2F91652}"/>
              </a:ext>
            </a:extLst>
          </p:cNvPr>
          <p:cNvSpPr txBox="1"/>
          <p:nvPr/>
        </p:nvSpPr>
        <p:spPr>
          <a:xfrm>
            <a:off x="1887636" y="934089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ED431-96B8-4DEE-ACDC-E046157CC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966" y="1249454"/>
            <a:ext cx="1912358" cy="714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6695D1-4642-499C-916E-F2B5BC3A4F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26" t="6162" r="6341" b="7573"/>
          <a:stretch/>
        </p:blipFill>
        <p:spPr>
          <a:xfrm>
            <a:off x="2129690" y="2300786"/>
            <a:ext cx="1643927" cy="16044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C7BD79-E425-411D-950C-F239930E8746}"/>
              </a:ext>
            </a:extLst>
          </p:cNvPr>
          <p:cNvSpPr txBox="1"/>
          <p:nvPr/>
        </p:nvSpPr>
        <p:spPr>
          <a:xfrm>
            <a:off x="2129690" y="203917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5DBFB6-5CDF-4555-8F5D-0D0BAB6CA7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524" y="997707"/>
            <a:ext cx="4059181" cy="11773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C33DD6-35D1-470E-B074-2245B90BFB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1719" y="1981018"/>
            <a:ext cx="4059181" cy="13239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26EC20-943B-45A0-A5B0-625CDF0823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21" y="3103731"/>
            <a:ext cx="4032580" cy="13153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A2F4C43-4487-49B6-A067-0975CB9365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9441" y="4448962"/>
            <a:ext cx="2767992" cy="179757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6D24C8-BFA3-4EF8-93D5-892870AC14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1161" y="1106186"/>
            <a:ext cx="1585800" cy="748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0603FF5-6083-4B99-A8FA-C714391AC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78" y="1912510"/>
            <a:ext cx="1605989" cy="748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6C6FFF2-2206-4D56-9BB5-1F9D17A5EB88}"/>
              </a:ext>
            </a:extLst>
          </p:cNvPr>
          <p:cNvSpPr txBox="1"/>
          <p:nvPr/>
        </p:nvSpPr>
        <p:spPr>
          <a:xfrm>
            <a:off x="9987863" y="980336"/>
            <a:ext cx="759902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7F642B-1E83-4E1C-A788-D1C22C8A5F19}"/>
              </a:ext>
            </a:extLst>
          </p:cNvPr>
          <p:cNvSpPr txBox="1"/>
          <p:nvPr/>
        </p:nvSpPr>
        <p:spPr>
          <a:xfrm>
            <a:off x="10158893" y="2085422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35DED56-3AC7-4C8C-9D89-9B2F1FAD1D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13271" y="1272493"/>
            <a:ext cx="1885746" cy="717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0D93FD1-552A-483A-ACC9-74D1138EC3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2215" y="2377504"/>
            <a:ext cx="1909710" cy="602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7CCA02D-5C4C-4A58-89C0-8BB86471AB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79634" y="3027948"/>
            <a:ext cx="1399369" cy="531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6597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1094</TotalTime>
  <Words>385</Words>
  <Application>Microsoft Office PowerPoint</Application>
  <PresentationFormat>Widescreen</PresentationFormat>
  <Paragraphs>247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Helvetica Neue</vt:lpstr>
      <vt:lpstr>Wingdings</vt:lpstr>
      <vt:lpstr>Retrospect</vt:lpstr>
      <vt:lpstr>GPK.Battles Game</vt:lpstr>
      <vt:lpstr>Content</vt:lpstr>
      <vt:lpstr>RUN-4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GPK.Battles</dc:title>
  <dc:creator>abhijit roy</dc:creator>
  <cp:lastModifiedBy>abhijit roy</cp:lastModifiedBy>
  <cp:revision>394</cp:revision>
  <dcterms:created xsi:type="dcterms:W3CDTF">2021-03-08T17:38:02Z</dcterms:created>
  <dcterms:modified xsi:type="dcterms:W3CDTF">2021-03-16T07:48:38Z</dcterms:modified>
</cp:coreProperties>
</file>